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2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9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082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13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1134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74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37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7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1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7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3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3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3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9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06EB7-5884-4EA3-A211-932892342444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D747232-FFF2-4B91-A3C8-8E3A5CADD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7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讚美全能的主上帝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Ye the Lord the Almighty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3035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讚美上主賜你興旺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以聖手保護你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to the Lord,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doth prosper thy work and defend thee;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3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祂有慈愛又有憐憫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  u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常常看顧無離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Surely His goodness and mercy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here daily attend thee.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4334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你當思念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主的愛極深極大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Ponder anew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the Almighty can do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419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全能聖手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扶持引導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with His love He befriend thee.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0176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咱當滿心讚美天父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moa-sim o-  lo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讚美祂大權能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 lo    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to the Lord,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let all that is, in me adore Him!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8421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世間眾人都當齊聲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讚美在祂面前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lo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bin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that hath life and breath,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now with praises before Him!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816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吟講阿們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A-men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救主榮光大顯現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 Amen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Sound from His people again: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2964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祂的恩典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 e     un- tian.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Gladly for aye we adore Him.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95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讚美全能的主上帝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O- 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人類的大君王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to the Lord, the Almighty,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King of creation!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859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有大權力會拯救你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你當讚美尊崇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my soul praise Him,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He is thy health and salvation!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404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聽見的人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當進入祂的聖所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  jip   I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ye who hear,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to His temple draw near;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598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大家同心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Tai-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tang-sim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齊聲歡呼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me in glad adoration!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0400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讚美奇妙的主上帝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O-  lo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咱當一齊歌唱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to the Lord,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o’er all things so wondrously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reigneth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265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祂照顧你不受災害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軟弱得着剛強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Shelters thee under His wings,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Yea, so gently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sustaineth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0566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心所祈求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 so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照祂應允得賞賜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un  tit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Hast thou not seen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thy desires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have been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24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祂的恩典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e    un-  tian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實在豐富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Granted in what He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ordaineth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10991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179</TotalTime>
  <Words>612</Words>
  <Application>Microsoft Office PowerPoint</Application>
  <PresentationFormat>On-screen Show (4:3)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讚美權能的主上帝</dc:title>
  <dc:creator>GGC Tech</dc:creator>
  <cp:lastModifiedBy>ggctech</cp:lastModifiedBy>
  <cp:revision>30</cp:revision>
  <dcterms:created xsi:type="dcterms:W3CDTF">2017-06-02T04:44:26Z</dcterms:created>
  <dcterms:modified xsi:type="dcterms:W3CDTF">2018-02-08T02:57:51Z</dcterms:modified>
</cp:coreProperties>
</file>